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8"/>
  </p:notesMasterIdLst>
  <p:handoutMasterIdLst>
    <p:handoutMasterId r:id="rId129"/>
  </p:handoutMasterIdLst>
  <p:sldIdLst>
    <p:sldId id="625" r:id="rId2"/>
    <p:sldId id="741" r:id="rId3"/>
    <p:sldId id="626" r:id="rId4"/>
    <p:sldId id="627" r:id="rId5"/>
    <p:sldId id="628" r:id="rId6"/>
    <p:sldId id="770" r:id="rId7"/>
    <p:sldId id="629"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8" r:id="rId32"/>
    <p:sldId id="654" r:id="rId33"/>
    <p:sldId id="655" r:id="rId34"/>
    <p:sldId id="656" r:id="rId35"/>
    <p:sldId id="659" r:id="rId36"/>
    <p:sldId id="660" r:id="rId37"/>
    <p:sldId id="661" r:id="rId38"/>
    <p:sldId id="662" r:id="rId39"/>
    <p:sldId id="768" r:id="rId40"/>
    <p:sldId id="769" r:id="rId41"/>
    <p:sldId id="663" r:id="rId42"/>
    <p:sldId id="664" r:id="rId43"/>
    <p:sldId id="665" r:id="rId44"/>
    <p:sldId id="759" r:id="rId45"/>
    <p:sldId id="773" r:id="rId46"/>
    <p:sldId id="774" r:id="rId47"/>
    <p:sldId id="667" r:id="rId48"/>
    <p:sldId id="775" r:id="rId49"/>
    <p:sldId id="668" r:id="rId50"/>
    <p:sldId id="669" r:id="rId51"/>
    <p:sldId id="670" r:id="rId52"/>
    <p:sldId id="671" r:id="rId53"/>
    <p:sldId id="672" r:id="rId54"/>
    <p:sldId id="673" r:id="rId55"/>
    <p:sldId id="674" r:id="rId56"/>
    <p:sldId id="675" r:id="rId57"/>
    <p:sldId id="676" r:id="rId58"/>
    <p:sldId id="677" r:id="rId59"/>
    <p:sldId id="678" r:id="rId60"/>
    <p:sldId id="679" r:id="rId61"/>
    <p:sldId id="680" r:id="rId62"/>
    <p:sldId id="681" r:id="rId63"/>
    <p:sldId id="682" r:id="rId64"/>
    <p:sldId id="684" r:id="rId65"/>
    <p:sldId id="764" r:id="rId66"/>
    <p:sldId id="687" r:id="rId67"/>
    <p:sldId id="688" r:id="rId68"/>
    <p:sldId id="689" r:id="rId69"/>
    <p:sldId id="690" r:id="rId70"/>
    <p:sldId id="691" r:id="rId71"/>
    <p:sldId id="692" r:id="rId72"/>
    <p:sldId id="743" r:id="rId73"/>
    <p:sldId id="693" r:id="rId74"/>
    <p:sldId id="694" r:id="rId75"/>
    <p:sldId id="695" r:id="rId76"/>
    <p:sldId id="696" r:id="rId77"/>
    <p:sldId id="697" r:id="rId78"/>
    <p:sldId id="698" r:id="rId79"/>
    <p:sldId id="699" r:id="rId80"/>
    <p:sldId id="744" r:id="rId81"/>
    <p:sldId id="745" r:id="rId82"/>
    <p:sldId id="746" r:id="rId83"/>
    <p:sldId id="747" r:id="rId84"/>
    <p:sldId id="748" r:id="rId85"/>
    <p:sldId id="766" r:id="rId86"/>
    <p:sldId id="749" r:id="rId87"/>
    <p:sldId id="700" r:id="rId88"/>
    <p:sldId id="701" r:id="rId89"/>
    <p:sldId id="702" r:id="rId90"/>
    <p:sldId id="703" r:id="rId91"/>
    <p:sldId id="704" r:id="rId92"/>
    <p:sldId id="705" r:id="rId93"/>
    <p:sldId id="706" r:id="rId94"/>
    <p:sldId id="707" r:id="rId95"/>
    <p:sldId id="708" r:id="rId96"/>
    <p:sldId id="709" r:id="rId97"/>
    <p:sldId id="710" r:id="rId98"/>
    <p:sldId id="711" r:id="rId99"/>
    <p:sldId id="712" r:id="rId100"/>
    <p:sldId id="713" r:id="rId101"/>
    <p:sldId id="714" r:id="rId102"/>
    <p:sldId id="715" r:id="rId103"/>
    <p:sldId id="716" r:id="rId104"/>
    <p:sldId id="717" r:id="rId105"/>
    <p:sldId id="718" r:id="rId106"/>
    <p:sldId id="719" r:id="rId107"/>
    <p:sldId id="720" r:id="rId108"/>
    <p:sldId id="721" r:id="rId109"/>
    <p:sldId id="722" r:id="rId110"/>
    <p:sldId id="723" r:id="rId111"/>
    <p:sldId id="724" r:id="rId112"/>
    <p:sldId id="725" r:id="rId113"/>
    <p:sldId id="726" r:id="rId114"/>
    <p:sldId id="727" r:id="rId115"/>
    <p:sldId id="728" r:id="rId116"/>
    <p:sldId id="729" r:id="rId117"/>
    <p:sldId id="730" r:id="rId118"/>
    <p:sldId id="731" r:id="rId119"/>
    <p:sldId id="732" r:id="rId120"/>
    <p:sldId id="733" r:id="rId121"/>
    <p:sldId id="734" r:id="rId122"/>
    <p:sldId id="735" r:id="rId123"/>
    <p:sldId id="736" r:id="rId124"/>
    <p:sldId id="737" r:id="rId125"/>
    <p:sldId id="738" r:id="rId126"/>
    <p:sldId id="739" r:id="rId127"/>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54" d="100"/>
          <a:sy n="54" d="100"/>
        </p:scale>
        <p:origin x="417" y="3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4AF123D-E605-4B27-BF73-1AF38E7BD6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C8A1B9-15AA-4459-BC54-CD1E1A133E13}"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48E082E0-F1FD-4EDB-8DA5-C37260A2C2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1C7DBE-8E6C-4ACB-B3AE-244D5F434237}"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91BF5119-5B12-4302-B836-C82F11763C5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9247298D-AAA9-442D-800F-09F25FFF0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3AC894F-519F-47D8-B1C7-E044C7643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433EFC-CC13-49E7-94AA-5A997FCAA743}"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A65D37FE-359A-4908-A676-666002DDB2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DB53C3-0A06-40ED-B26E-86E6B97DA6E7}"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BCC0ED5F-D7FA-48E7-8BDA-AE1CD3E82198}"/>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CF154EC5-10B3-4154-A770-6B3E019C7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C6B8822B-BE6D-424A-AF12-19AFA3618D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E15DB0C-FEC3-4625-B993-B967E597DD8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3B94281B-9801-4255-96C9-AD8FB3D567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09306C-0B08-4BA8-8F7E-A23C452E1EDD}"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969F0D20-D604-4E3A-B8B1-D70C16A03B63}"/>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224F2C90-A75B-455F-B508-AF69F5D7B3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DD07F65B-201C-49E4-82DB-5BB650AAEE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2B2655-68FA-4D04-ADDE-0891D42D771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CE74E031-BC77-41BA-A64B-00F9137BA0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97F5477-AC6B-442B-BF16-C5B65C705750}"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2ED9C5DA-5A42-4524-BDA3-4C06CA8F8E9C}"/>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15A61906-D5F9-4F44-95B6-958BC95D37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53349FDE-12B7-4602-AA61-FA7F2D853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9E8C31-B57F-413D-A130-F9F6C741AFCA}"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593980D3-D40C-454B-88BE-EB5E93062EA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5483FC-926E-4959-85E8-027E52368267}"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DA246F41-6BF3-4E41-8ECB-46B130BA9B86}"/>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10B2C78-1BB3-4147-8546-A1A0F63CB6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3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1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100</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タッチセンサがオンの場合に停止</a:t>
            </a:r>
            <a:endParaRPr lang="en-US" altLang="ja-JP" sz="12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endParaRPr lang="en-US" altLang="ja-JP" sz="1400" kern="0" dirty="0">
              <a:solidFill>
                <a:srgbClr val="5F5F5F"/>
              </a:solidFill>
            </a:endParaRP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BA270E52-BA9E-4D46-8038-2E6EA2E15C37}"/>
              </a:ext>
            </a:extLst>
          </p:cNvPr>
          <p:cNvPicPr>
            <a:picLocks noChangeAspect="1"/>
          </p:cNvPicPr>
          <p:nvPr/>
        </p:nvPicPr>
        <p:blipFill>
          <a:blip r:embed="rId3"/>
          <a:stretch>
            <a:fillRect/>
          </a:stretch>
        </p:blipFill>
        <p:spPr>
          <a:xfrm>
            <a:off x="1895984" y="3293985"/>
            <a:ext cx="5400162"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4B956C02-DF08-4492-8878-2ACC570898E3}"/>
              </a:ext>
            </a:extLst>
          </p:cNvPr>
          <p:cNvPicPr>
            <a:picLocks noChangeAspect="1"/>
          </p:cNvPicPr>
          <p:nvPr/>
        </p:nvPicPr>
        <p:blipFill>
          <a:blip r:embed="rId3"/>
          <a:stretch>
            <a:fillRect/>
          </a:stretch>
        </p:blipFill>
        <p:spPr>
          <a:xfrm>
            <a:off x="4400164" y="1763815"/>
            <a:ext cx="4607282" cy="3690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D7A86CD9-38B3-4830-8A0F-ACA3C6ED49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095D67-66E3-4F7A-89A2-A56B3B7F31E3}"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9629FD3E-7C59-4A14-9830-DFDE377A23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4202366-558F-4C3A-812F-3390B8832212}"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24340791-C715-4A58-9DC7-6FCF983603A5}"/>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ja-JP" altLang="en-US" sz="2000" dirty="0">
                <a:solidFill>
                  <a:srgbClr val="5F5F5F"/>
                </a:solidFill>
              </a:rPr>
              <a:t>スライド</a:t>
            </a:r>
            <a:r>
              <a:rPr lang="en-US" altLang="ja-JP" sz="2000" dirty="0">
                <a:solidFill>
                  <a:srgbClr val="5F5F5F"/>
                </a:solidFill>
              </a:rPr>
              <a:t>(</a:t>
            </a:r>
            <a:r>
              <a:rPr lang="ja-JP" altLang="en-US" sz="2000" dirty="0">
                <a:solidFill>
                  <a:srgbClr val="5F5F5F"/>
                </a:solidFill>
              </a:rPr>
              <a:t>現在見せているスライドと同じもの</a:t>
            </a:r>
            <a:r>
              <a:rPr lang="en-US" altLang="ja-JP" sz="2000" dirty="0">
                <a:solidFill>
                  <a:srgbClr val="5F5F5F"/>
                </a:solidFill>
              </a:rPr>
              <a:t>)</a:t>
            </a: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ja-JP" altLang="en-US" sz="2000" dirty="0">
                <a:solidFill>
                  <a:srgbClr val="5F5F5F"/>
                </a:solidFill>
              </a:rPr>
              <a:t>インストーラ</a:t>
            </a:r>
            <a:r>
              <a:rPr lang="en-US" altLang="ja-JP" sz="2000" dirty="0">
                <a:solidFill>
                  <a:srgbClr val="5F5F5F"/>
                </a:solidFill>
              </a:rPr>
              <a:t>(Windows</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ja-JP" altLang="en-US" sz="2000" dirty="0">
                <a:solidFill>
                  <a:srgbClr val="5F5F5F"/>
                </a:solidFill>
              </a:rPr>
              <a:t>ツール</a:t>
            </a:r>
            <a:r>
              <a:rPr lang="en-US" altLang="ja-JP" sz="2000" dirty="0">
                <a:solidFill>
                  <a:srgbClr val="5F5F5F"/>
                </a:solidFill>
              </a:rPr>
              <a:t>(Visual Studio 2013</a:t>
            </a:r>
            <a:r>
              <a:rPr lang="ja-JP" altLang="en-US" sz="2000" dirty="0">
                <a:solidFill>
                  <a:srgbClr val="5F5F5F"/>
                </a:solidFill>
              </a:rPr>
              <a:t>以外の場合に使用してください</a:t>
            </a:r>
            <a:r>
              <a:rPr lang="en-US" altLang="ja-JP" sz="2000" dirty="0">
                <a:solidFill>
                  <a:srgbClr val="5F5F5F"/>
                </a:solidFill>
              </a:rPr>
              <a:t>)</a:t>
            </a:r>
          </a:p>
          <a:p>
            <a:pPr lvl="1" eaLnBrk="1" hangingPunct="1">
              <a:lnSpc>
                <a:spcPct val="80000"/>
              </a:lnSpc>
            </a:pPr>
            <a:r>
              <a:rPr lang="en-US" altLang="ja-JP" sz="1600" dirty="0">
                <a:solidFill>
                  <a:srgbClr val="5F5F5F"/>
                </a:solidFill>
              </a:rPr>
              <a:t>OpenRTMEnvTool_vc10.exe</a:t>
            </a:r>
          </a:p>
          <a:p>
            <a:pPr lvl="1" eaLnBrk="1" hangingPunct="1">
              <a:lnSpc>
                <a:spcPct val="80000"/>
              </a:lnSpc>
            </a:pPr>
            <a:r>
              <a:rPr lang="en-US" altLang="ja-JP" sz="1600" dirty="0">
                <a:solidFill>
                  <a:srgbClr val="5F5F5F"/>
                </a:solidFill>
              </a:rPr>
              <a:t>OpenRTMEnvTool_vc12.exe</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lvl="1" eaLnBrk="1" hangingPunct="1">
              <a:lnSpc>
                <a:spcPct val="80000"/>
              </a:lnSpc>
            </a:pPr>
            <a:r>
              <a:rPr lang="en-US" altLang="ja-JP" sz="1600" dirty="0" err="1">
                <a:solidFill>
                  <a:srgbClr val="5F5F5F"/>
                </a:solidFill>
              </a:rPr>
              <a:t>RobotController_py</a:t>
            </a:r>
            <a:r>
              <a:rPr lang="en-US" altLang="ja-JP" sz="1600" dirty="0">
                <a:solidFill>
                  <a:srgbClr val="5F5F5F"/>
                </a:solidFill>
              </a:rPr>
              <a:t>(</a:t>
            </a:r>
            <a:r>
              <a:rPr lang="ja-JP" altLang="en-US" sz="1600" dirty="0">
                <a:solidFill>
                  <a:srgbClr val="5F5F5F"/>
                </a:solidFill>
              </a:rPr>
              <a:t>本実習で作成するコンポーネントの見本の</a:t>
            </a:r>
            <a:r>
              <a:rPr lang="en-US" altLang="ja-JP" sz="1600" dirty="0">
                <a:solidFill>
                  <a:srgbClr val="5F5F5F"/>
                </a:solidFill>
              </a:rPr>
              <a:t>Python</a:t>
            </a:r>
            <a:r>
              <a:rPr lang="ja-JP" altLang="en-US" sz="1600" dirty="0">
                <a:solidFill>
                  <a:srgbClr val="5F5F5F"/>
                </a:solidFill>
              </a:rPr>
              <a:t>版</a:t>
            </a:r>
            <a:r>
              <a:rPr lang="en-US" altLang="ja-JP" sz="1600" dirty="0">
                <a:solidFill>
                  <a:srgbClr val="5F5F5F"/>
                </a:solidFill>
              </a:rPr>
              <a:t>)</a:t>
            </a:r>
          </a:p>
        </p:txBody>
      </p:sp>
      <p:sp>
        <p:nvSpPr>
          <p:cNvPr id="6149" name="Rectangle 11">
            <a:extLst>
              <a:ext uri="{FF2B5EF4-FFF2-40B4-BE49-F238E27FC236}">
                <a16:creationId xmlns:a16="http://schemas.microsoft.com/office/drawing/2014/main" id="{64F65202-2C5F-45BB-A0F1-EC6A276C23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E4B678FF-B833-494B-A47F-47D9AAF80367}"/>
              </a:ext>
            </a:extLst>
          </p:cNvPr>
          <p:cNvPicPr>
            <a:picLocks noChangeAspect="1"/>
          </p:cNvPicPr>
          <p:nvPr/>
        </p:nvPicPr>
        <p:blipFill>
          <a:blip r:embed="rId4"/>
          <a:stretch>
            <a:fillRect/>
          </a:stretch>
        </p:blipFill>
        <p:spPr>
          <a:xfrm>
            <a:off x="4707015" y="1419380"/>
            <a:ext cx="4205663" cy="27907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EC3737A2-D737-4B74-8462-D84E04CF3F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E0C9EBB-AA5B-46F1-99A4-85D86516286F}"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6A0F99D9-B06A-4BE9-9FCD-7B7BCCF3AFC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4413025-49BC-4BE1-85B3-EBDD4932A8D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OpenRTM-aist-1.1.2-RELEASE_x86.msi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lvl="1" eaLnBrk="1" hangingPunct="1">
              <a:lnSpc>
                <a:spcPct val="80000"/>
              </a:lnSpc>
              <a:defRPr/>
            </a:pPr>
            <a:r>
              <a:rPr lang="en-US" altLang="ja-JP" sz="1200" dirty="0">
                <a:solidFill>
                  <a:srgbClr val="5F5F5F"/>
                </a:solidFill>
              </a:rPr>
              <a:t>Visual Studio 2013</a:t>
            </a:r>
            <a:r>
              <a:rPr lang="ja-JP" altLang="en-US" sz="1200" dirty="0">
                <a:solidFill>
                  <a:srgbClr val="5F5F5F"/>
                </a:solidFill>
              </a:rPr>
              <a:t>以外</a:t>
            </a:r>
            <a:r>
              <a:rPr lang="en-US" altLang="ja-JP" sz="1200" dirty="0">
                <a:solidFill>
                  <a:srgbClr val="5F5F5F"/>
                </a:solidFill>
              </a:rPr>
              <a:t>(2010</a:t>
            </a:r>
            <a:r>
              <a:rPr lang="ja-JP" altLang="en-US" sz="1200" dirty="0" err="1">
                <a:solidFill>
                  <a:srgbClr val="5F5F5F"/>
                </a:solidFill>
              </a:rPr>
              <a:t>、</a:t>
            </a:r>
            <a:r>
              <a:rPr lang="en-US" altLang="ja-JP" sz="1200" dirty="0">
                <a:solidFill>
                  <a:srgbClr val="5F5F5F"/>
                </a:solidFill>
              </a:rPr>
              <a:t>2012</a:t>
            </a:r>
            <a:r>
              <a:rPr lang="ja-JP" altLang="en-US" sz="1200" dirty="0" err="1">
                <a:solidFill>
                  <a:srgbClr val="5F5F5F"/>
                </a:solidFill>
              </a:rPr>
              <a:t>、</a:t>
            </a:r>
            <a:r>
              <a:rPr lang="en-US" altLang="ja-JP" sz="1200" dirty="0">
                <a:solidFill>
                  <a:srgbClr val="5F5F5F"/>
                </a:solidFill>
              </a:rPr>
              <a:t>2015)</a:t>
            </a:r>
            <a:r>
              <a:rPr lang="ja-JP" altLang="en-US" sz="1200" dirty="0">
                <a:solidFill>
                  <a:srgbClr val="5F5F5F"/>
                </a:solidFill>
              </a:rPr>
              <a:t>を使用する場合は環境変数を変更</a:t>
            </a:r>
            <a:r>
              <a:rPr lang="en-US" altLang="ja-JP" sz="1200" dirty="0">
                <a:solidFill>
                  <a:srgbClr val="5F5F5F"/>
                </a:solidFill>
              </a:rPr>
              <a:t>(</a:t>
            </a:r>
            <a:r>
              <a:rPr lang="ja-JP" altLang="en-US" sz="1200" dirty="0">
                <a:solidFill>
                  <a:srgbClr val="5F5F5F"/>
                </a:solidFill>
              </a:rPr>
              <a:t>個別に対応します</a:t>
            </a:r>
            <a:r>
              <a:rPr lang="en-US" altLang="ja-JP" sz="1200" dirty="0">
                <a:solidFill>
                  <a:srgbClr val="5F5F5F"/>
                </a:solidFill>
              </a:rPr>
              <a:t>)</a:t>
            </a:r>
          </a:p>
          <a:p>
            <a:pPr lvl="2" eaLnBrk="1" hangingPunct="1">
              <a:lnSpc>
                <a:spcPct val="80000"/>
              </a:lnSpc>
              <a:defRPr/>
            </a:pPr>
            <a:r>
              <a:rPr lang="ja-JP" altLang="en-US" sz="900" dirty="0">
                <a:solidFill>
                  <a:srgbClr val="5F5F5F"/>
                </a:solidFill>
              </a:rPr>
              <a:t>「</a:t>
            </a:r>
            <a:r>
              <a:rPr lang="en-US" altLang="ja-JP" sz="900" dirty="0">
                <a:solidFill>
                  <a:srgbClr val="5F5F5F"/>
                </a:solidFill>
              </a:rPr>
              <a:t>RTM_VC_VERSION</a:t>
            </a:r>
            <a:r>
              <a:rPr lang="ja-JP" altLang="en-US" sz="900" dirty="0">
                <a:solidFill>
                  <a:srgbClr val="5F5F5F"/>
                </a:solidFill>
              </a:rPr>
              <a:t>」を</a:t>
            </a:r>
            <a:r>
              <a:rPr lang="en-US" altLang="ja-JP" sz="900" dirty="0">
                <a:solidFill>
                  <a:srgbClr val="5F5F5F"/>
                </a:solidFill>
              </a:rPr>
              <a:t>vc10</a:t>
            </a:r>
            <a:r>
              <a:rPr lang="ja-JP" altLang="en-US" sz="900" dirty="0" err="1">
                <a:solidFill>
                  <a:srgbClr val="5F5F5F"/>
                </a:solidFill>
              </a:rPr>
              <a:t>、</a:t>
            </a:r>
            <a:r>
              <a:rPr lang="en-US" altLang="ja-JP" sz="900" dirty="0">
                <a:solidFill>
                  <a:srgbClr val="5F5F5F"/>
                </a:solidFill>
              </a:rPr>
              <a:t>vc11</a:t>
            </a:r>
            <a:r>
              <a:rPr lang="ja-JP" altLang="en-US" sz="900" dirty="0" err="1">
                <a:solidFill>
                  <a:srgbClr val="5F5F5F"/>
                </a:solidFill>
              </a:rPr>
              <a:t>、</a:t>
            </a:r>
            <a:r>
              <a:rPr lang="en-US" altLang="ja-JP" sz="900" dirty="0">
                <a:solidFill>
                  <a:srgbClr val="5F5F5F"/>
                </a:solidFill>
              </a:rPr>
              <a:t>vc13</a:t>
            </a:r>
          </a:p>
          <a:p>
            <a:pPr lvl="2" eaLnBrk="1" hangingPunct="1">
              <a:lnSpc>
                <a:spcPct val="80000"/>
              </a:lnSpc>
              <a:defRPr/>
            </a:pPr>
            <a:r>
              <a:rPr lang="ja-JP" altLang="en-US" sz="900" dirty="0">
                <a:solidFill>
                  <a:srgbClr val="5F5F5F"/>
                </a:solidFill>
              </a:rPr>
              <a:t>ツールで変更可能</a:t>
            </a:r>
            <a:r>
              <a:rPr lang="en-US" altLang="ja-JP" sz="900" dirty="0">
                <a:solidFill>
                  <a:srgbClr val="5F5F5F"/>
                </a:solidFill>
              </a:rPr>
              <a:t>(OpenRTM-aist</a:t>
            </a:r>
            <a:r>
              <a:rPr lang="ja-JP" altLang="en-US" sz="900" dirty="0">
                <a:solidFill>
                  <a:srgbClr val="5F5F5F"/>
                </a:solidFill>
              </a:rPr>
              <a:t>トップページ→ダウンロード→</a:t>
            </a:r>
            <a:r>
              <a:rPr lang="en-US" altLang="ja-JP" sz="900" dirty="0">
                <a:solidFill>
                  <a:srgbClr val="5F5F5F"/>
                </a:solidFill>
              </a:rPr>
              <a:t>OpenRTM-aist (C++</a:t>
            </a:r>
            <a:r>
              <a:rPr lang="ja-JP" altLang="en-US" sz="900" dirty="0">
                <a:solidFill>
                  <a:srgbClr val="5F5F5F"/>
                </a:solidFill>
              </a:rPr>
              <a:t>版</a:t>
            </a:r>
            <a:r>
              <a:rPr lang="en-US" altLang="ja-JP" sz="900" dirty="0">
                <a:solidFill>
                  <a:srgbClr val="5F5F5F"/>
                </a:solidFill>
              </a:rPr>
              <a:t>))</a:t>
            </a:r>
            <a:r>
              <a:rPr lang="ja-JP" altLang="en-US" sz="900" dirty="0">
                <a:solidFill>
                  <a:srgbClr val="5F5F5F"/>
                </a:solidFill>
              </a:rPr>
              <a:t>→</a:t>
            </a:r>
            <a:r>
              <a:rPr lang="en-US" altLang="ja-JP" sz="900" dirty="0">
                <a:solidFill>
                  <a:srgbClr val="5F5F5F"/>
                </a:solidFill>
              </a:rPr>
              <a:t>1,1,2-RELEASE</a:t>
            </a:r>
            <a:r>
              <a:rPr lang="ja-JP" altLang="en-US" sz="900" dirty="0">
                <a:solidFill>
                  <a:srgbClr val="5F5F5F"/>
                </a:solidFill>
              </a:rPr>
              <a:t>→ツールを使った「 </a:t>
            </a:r>
            <a:r>
              <a:rPr lang="en-US" altLang="ja-JP" sz="900" dirty="0">
                <a:solidFill>
                  <a:srgbClr val="5F5F5F"/>
                </a:solidFill>
              </a:rPr>
              <a:t>RTM_VC_VERSION </a:t>
            </a:r>
            <a:r>
              <a:rPr lang="ja-JP" altLang="en-US" sz="900" dirty="0">
                <a:solidFill>
                  <a:srgbClr val="5F5F5F"/>
                </a:solidFill>
              </a:rPr>
              <a:t>」設定手順</a:t>
            </a:r>
            <a:endParaRPr lang="en-US" altLang="ja-JP" sz="900" dirty="0">
              <a:solidFill>
                <a:srgbClr val="5F5F5F"/>
              </a:solidFill>
            </a:endParaRP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32bit</a:t>
            </a:r>
            <a:r>
              <a:rPr lang="ja-JP" altLang="en-US" sz="1200" dirty="0">
                <a:solidFill>
                  <a:srgbClr val="5F5F5F"/>
                </a:solidFill>
              </a:rPr>
              <a:t>版をインストールする場合</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32bit</a:t>
            </a:r>
            <a:r>
              <a:rPr lang="ja-JP" altLang="en-US" sz="1200" dirty="0">
                <a:solidFill>
                  <a:srgbClr val="5F5F5F"/>
                </a:solidFill>
              </a:rPr>
              <a:t>版をインストールする。</a:t>
            </a:r>
            <a:endParaRPr lang="en-US" altLang="ja-JP" sz="1200" dirty="0">
              <a:solidFill>
                <a:srgbClr val="5F5F5F"/>
              </a:solidFill>
            </a:endParaRPr>
          </a:p>
          <a:p>
            <a:pPr marL="457200" lvl="1" indent="0" eaLnBrk="1" hangingPunct="1">
              <a:lnSpc>
                <a:spcPct val="80000"/>
              </a:lnSpc>
              <a:buFontTx/>
              <a:buNone/>
              <a:defRPr/>
            </a:pPr>
            <a:r>
              <a:rPr lang="en-US" altLang="ja-JP" sz="1200" dirty="0">
                <a:solidFill>
                  <a:srgbClr val="5F5F5F"/>
                </a:solidFill>
              </a:rPr>
              <a:t>	 </a:t>
            </a:r>
            <a:r>
              <a:rPr lang="en-US" altLang="ja-JP" sz="1200" dirty="0" err="1">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cmake-3.5.2-win32-x86.msi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doxygen-1.8.11-setup.exe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2013 Community Edition</a:t>
            </a:r>
          </a:p>
        </p:txBody>
      </p:sp>
      <p:sp>
        <p:nvSpPr>
          <p:cNvPr id="8197" name="Rectangle 11">
            <a:extLst>
              <a:ext uri="{FF2B5EF4-FFF2-40B4-BE49-F238E27FC236}">
                <a16:creationId xmlns:a16="http://schemas.microsoft.com/office/drawing/2014/main" id="{81CB9495-B24E-42E9-BD2C-98F7D39A79A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400">
                <a:solidFill>
                  <a:srgbClr val="5F5F5F"/>
                </a:solidFill>
              </a:rPr>
              <a:t>CMakeLists.txt</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CMake</a:t>
            </a:r>
            <a:r>
              <a:rPr lang="ja-JP" altLang="en-US" sz="1400">
                <a:solidFill>
                  <a:srgbClr val="5F5F5F"/>
                </a:solidFill>
              </a:rPr>
              <a:t>により各種ファイル生成</a:t>
            </a:r>
            <a:endParaRPr lang="en-US" altLang="ja-JP" sz="1400">
              <a:solidFill>
                <a:srgbClr val="5F5F5F"/>
              </a:solidFill>
            </a:endParaRPr>
          </a:p>
          <a:p>
            <a:pPr eaLnBrk="1" hangingPunct="1">
              <a:lnSpc>
                <a:spcPct val="80000"/>
              </a:lnSpc>
            </a:pPr>
            <a:r>
              <a:rPr lang="ja-JP" altLang="en-US" sz="2400">
                <a:solidFill>
                  <a:srgbClr val="5F5F5F"/>
                </a:solidFill>
              </a:rPr>
              <a:t>ソースコードの編集</a:t>
            </a:r>
            <a:endParaRPr lang="en-US" altLang="ja-JP" sz="2400">
              <a:solidFill>
                <a:srgbClr val="5F5F5F"/>
              </a:solidFill>
            </a:endParaRPr>
          </a:p>
          <a:p>
            <a:pPr lvl="1" eaLnBrk="1" hangingPunct="1">
              <a:lnSpc>
                <a:spcPct val="80000"/>
              </a:lnSpc>
            </a:pPr>
            <a:r>
              <a:rPr lang="en-US" altLang="ja-JP" sz="1400">
                <a:solidFill>
                  <a:srgbClr val="5F5F5F"/>
                </a:solidFill>
              </a:rPr>
              <a:t>RobotController.h</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RobotController.cpp</a:t>
            </a:r>
            <a:r>
              <a:rPr lang="ja-JP" altLang="en-US" sz="1400">
                <a:solidFill>
                  <a:srgbClr val="5F5F5F"/>
                </a:solidFill>
              </a:rPr>
              <a:t>の編集</a:t>
            </a:r>
            <a:endParaRPr lang="en-US" altLang="ja-JP" sz="1400">
              <a:solidFill>
                <a:srgbClr val="5F5F5F"/>
              </a:solidFill>
            </a:endParaRPr>
          </a:p>
          <a:p>
            <a:pPr eaLnBrk="1" hangingPunct="1">
              <a:lnSpc>
                <a:spcPct val="80000"/>
              </a:lnSpc>
            </a:pPr>
            <a:r>
              <a:rPr lang="ja-JP" altLang="en-US" sz="2400">
                <a:solidFill>
                  <a:srgbClr val="5F5F5F"/>
                </a:solidFill>
              </a:rPr>
              <a:t>ビルド</a:t>
            </a:r>
            <a:endParaRPr lang="en-US" altLang="ja-JP" sz="2400">
              <a:solidFill>
                <a:srgbClr val="5F5F5F"/>
              </a:solidFill>
            </a:endParaRPr>
          </a:p>
          <a:p>
            <a:pPr lvl="1" eaLnBrk="1" hangingPunct="1">
              <a:lnSpc>
                <a:spcPct val="80000"/>
              </a:lnSpc>
            </a:pPr>
            <a:r>
              <a:rPr lang="en-US" altLang="ja-JP" sz="2000">
                <a:solidFill>
                  <a:srgbClr val="5F5F5F"/>
                </a:solidFill>
              </a:rPr>
              <a:t>Windows</a:t>
            </a:r>
            <a:r>
              <a:rPr lang="ja-JP" altLang="en-US" sz="2000">
                <a:solidFill>
                  <a:srgbClr val="5F5F5F"/>
                </a:solidFill>
              </a:rPr>
              <a:t>： </a:t>
            </a:r>
            <a:r>
              <a:rPr lang="en-US" altLang="ja-JP" sz="2000">
                <a:solidFill>
                  <a:srgbClr val="5F5F5F"/>
                </a:solidFill>
              </a:rPr>
              <a:t>Visual Studio</a:t>
            </a:r>
          </a:p>
          <a:p>
            <a:pPr lvl="1" eaLnBrk="1" hangingPunct="1">
              <a:lnSpc>
                <a:spcPct val="80000"/>
              </a:lnSpc>
            </a:pPr>
            <a:r>
              <a:rPr lang="en-US" altLang="ja-JP" sz="2000">
                <a:solidFill>
                  <a:srgbClr val="5F5F5F"/>
                </a:solidFill>
              </a:rPr>
              <a:t>Ubuntu</a:t>
            </a:r>
            <a:r>
              <a:rPr lang="ja-JP" altLang="en-US" sz="2000">
                <a:solidFill>
                  <a:srgbClr val="5F5F5F"/>
                </a:solidFill>
              </a:rPr>
              <a:t>： </a:t>
            </a:r>
            <a:r>
              <a:rPr lang="en-US" altLang="ja-JP" sz="200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37</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37</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38</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38</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DD93F719-1C5C-42E1-808E-566AB14BAA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0AA95B1-077A-435D-AE45-674239BA1E30}" type="slidenum">
              <a:rPr lang="en-US" altLang="ja-JP" sz="1400" smtClean="0"/>
              <a:pPr>
                <a:spcBef>
                  <a:spcPct val="0"/>
                </a:spcBef>
                <a:buFontTx/>
                <a:buNone/>
              </a:pPr>
              <a:t>4</a:t>
            </a:fld>
            <a:endParaRPr lang="en-US" altLang="ja-JP" sz="1400"/>
          </a:p>
        </p:txBody>
      </p:sp>
      <p:sp>
        <p:nvSpPr>
          <p:cNvPr id="12291" name="スライド番号プレースホルダ 3">
            <a:extLst>
              <a:ext uri="{FF2B5EF4-FFF2-40B4-BE49-F238E27FC236}">
                <a16:creationId xmlns:a16="http://schemas.microsoft.com/office/drawing/2014/main" id="{7047112D-638D-413A-B251-C624446754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BCF6F11-5FCD-426C-BD11-AACB2C58F72F}" type="slidenum">
              <a:rPr lang="en-US" altLang="ja-JP" sz="1400"/>
              <a:pPr algn="r" eaLnBrk="1" hangingPunct="1">
                <a:spcBef>
                  <a:spcPct val="0"/>
                </a:spcBef>
                <a:buFontTx/>
                <a:buNone/>
              </a:pPr>
              <a:t>4</a:t>
            </a:fld>
            <a:endParaRPr lang="en-US" altLang="ja-JP" sz="1400"/>
          </a:p>
        </p:txBody>
      </p:sp>
      <p:sp>
        <p:nvSpPr>
          <p:cNvPr id="12292" name="Rectangle 2">
            <a:extLst>
              <a:ext uri="{FF2B5EF4-FFF2-40B4-BE49-F238E27FC236}">
                <a16:creationId xmlns:a16="http://schemas.microsoft.com/office/drawing/2014/main" id="{2E8257C8-D552-4DF2-8EED-C1777296C9A7}"/>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pkg_install_ubuntu.sh </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RT</a:t>
            </a:r>
            <a:r>
              <a:rPr lang="ja-JP" altLang="en-US" sz="1800" dirty="0">
                <a:solidFill>
                  <a:srgbClr val="5F5F5F"/>
                </a:solidFill>
              </a:rPr>
              <a:t> </a:t>
            </a:r>
            <a:r>
              <a:rPr lang="en-US" altLang="ja-JP" sz="1800" dirty="0">
                <a:solidFill>
                  <a:srgbClr val="5F5F5F"/>
                </a:solidFill>
              </a:rPr>
              <a:t>System Editor</a:t>
            </a:r>
            <a:r>
              <a:rPr lang="ja-JP" altLang="en-US" sz="1800" dirty="0" err="1">
                <a:solidFill>
                  <a:srgbClr val="5F5F5F"/>
                </a:solidFill>
              </a:rPr>
              <a:t>、</a:t>
            </a:r>
            <a:r>
              <a:rPr lang="en-US" altLang="ja-JP" sz="1800" dirty="0">
                <a:solidFill>
                  <a:srgbClr val="5F5F5F"/>
                </a:solidFill>
              </a:rPr>
              <a:t>RTC Builder</a:t>
            </a:r>
          </a:p>
          <a:p>
            <a:pPr lvl="1" eaLnBrk="1" hangingPunct="1">
              <a:lnSpc>
                <a:spcPct val="80000"/>
              </a:lnSpc>
            </a:pPr>
            <a:r>
              <a:rPr lang="en-US" altLang="ja-JP" sz="1200" dirty="0">
                <a:solidFill>
                  <a:srgbClr val="5F5F5F"/>
                </a:solidFill>
              </a:rPr>
              <a:t>eclipse442-openrtp112v20160526-ja-linux-gtk-x86_64.tar.gz</a:t>
            </a:r>
            <a:r>
              <a:rPr lang="ja-JP" altLang="en-US" sz="1200" dirty="0">
                <a:solidFill>
                  <a:srgbClr val="5F5F5F"/>
                </a:solidFill>
              </a:rPr>
              <a:t>を適当な場所に展開</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2AD90F41-29F6-44BF-97A7-F4E9CA38553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41</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41</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42</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42</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43</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43</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47</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47</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49</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49</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50</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50</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51</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51</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52</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52</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53</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53</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54</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54</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55</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55</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56</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56</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57</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57</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58</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58</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59</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Educator Vehicle</a:t>
            </a:r>
            <a:r>
              <a:rPr lang="ja-JP" altLang="en-US" dirty="0">
                <a:solidFill>
                  <a:srgbClr val="5F5F5F"/>
                </a:solidFill>
              </a:rPr>
              <a:t>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86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LEGO Mindstorms EV3</a:t>
            </a:r>
            <a:r>
              <a:rPr lang="ja-JP" altLang="en-US" sz="2000" kern="0" dirty="0">
                <a:solidFill>
                  <a:srgbClr val="5F5F5F"/>
                </a:solidFill>
              </a:rPr>
              <a:t>の組み立て例の一つ</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9AEEA393-8D7D-4925-A050-2DEC2DD6C180}"/>
              </a:ext>
            </a:extLst>
          </p:cNvPr>
          <p:cNvPicPr>
            <a:picLocks noChangeAspect="1"/>
          </p:cNvPicPr>
          <p:nvPr/>
        </p:nvPicPr>
        <p:blipFill>
          <a:blip r:embed="rId3"/>
          <a:stretch>
            <a:fillRect/>
          </a:stretch>
        </p:blipFill>
        <p:spPr>
          <a:xfrm>
            <a:off x="160516" y="3034049"/>
            <a:ext cx="3256752" cy="2250250"/>
          </a:xfrm>
          <a:prstGeom prst="rect">
            <a:avLst/>
          </a:prstGeom>
        </p:spPr>
      </p:pic>
      <p:pic>
        <p:nvPicPr>
          <p:cNvPr id="5" name="図 4">
            <a:extLst>
              <a:ext uri="{FF2B5EF4-FFF2-40B4-BE49-F238E27FC236}">
                <a16:creationId xmlns:a16="http://schemas.microsoft.com/office/drawing/2014/main" id="{392E710C-DAAA-4BBA-AD97-31674C868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939003" y="2749872"/>
            <a:ext cx="3494126" cy="2620595"/>
          </a:xfrm>
          <a:prstGeom prst="rect">
            <a:avLst/>
          </a:prstGeom>
        </p:spPr>
      </p:pic>
      <p:pic>
        <p:nvPicPr>
          <p:cNvPr id="8" name="図 7">
            <a:extLst>
              <a:ext uri="{FF2B5EF4-FFF2-40B4-BE49-F238E27FC236}">
                <a16:creationId xmlns:a16="http://schemas.microsoft.com/office/drawing/2014/main" id="{11968028-5A05-4021-914D-26EB7EA64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214999" y="2745204"/>
            <a:ext cx="3363038" cy="2522278"/>
          </a:xfrm>
          <a:prstGeom prst="rect">
            <a:avLst/>
          </a:prstGeom>
        </p:spPr>
      </p:pic>
      <p:sp>
        <p:nvSpPr>
          <p:cNvPr id="9" name="楕円 8">
            <a:extLst>
              <a:ext uri="{FF2B5EF4-FFF2-40B4-BE49-F238E27FC236}">
                <a16:creationId xmlns:a16="http://schemas.microsoft.com/office/drawing/2014/main" id="{8FC0323D-83DB-4660-9CF1-588403919FCE}"/>
              </a:ext>
            </a:extLst>
          </p:cNvPr>
          <p:cNvSpPr/>
          <p:nvPr/>
        </p:nvSpPr>
        <p:spPr>
          <a:xfrm>
            <a:off x="4076945" y="3427764"/>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F4E8548-38E1-4C67-B7A9-17B7918935A1}"/>
              </a:ext>
            </a:extLst>
          </p:cNvPr>
          <p:cNvSpPr/>
          <p:nvPr/>
        </p:nvSpPr>
        <p:spPr>
          <a:xfrm>
            <a:off x="5104467" y="343218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F6A55C-2CEE-4E6E-9FA4-F28E10F199CD}"/>
              </a:ext>
            </a:extLst>
          </p:cNvPr>
          <p:cNvSpPr/>
          <p:nvPr/>
        </p:nvSpPr>
        <p:spPr>
          <a:xfrm>
            <a:off x="4076945" y="2792248"/>
            <a:ext cx="1610740"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駆動車輪</a:t>
            </a:r>
            <a:endParaRPr kumimoji="1" lang="ja-JP" altLang="en-US" sz="2800" dirty="0">
              <a:solidFill>
                <a:schemeClr val="tx1"/>
              </a:solidFill>
            </a:endParaRPr>
          </a:p>
        </p:txBody>
      </p:sp>
      <p:sp>
        <p:nvSpPr>
          <p:cNvPr id="16" name="楕円 15">
            <a:extLst>
              <a:ext uri="{FF2B5EF4-FFF2-40B4-BE49-F238E27FC236}">
                <a16:creationId xmlns:a16="http://schemas.microsoft.com/office/drawing/2014/main" id="{E61D071B-7304-46B7-830F-74B6F03EAF85}"/>
              </a:ext>
            </a:extLst>
          </p:cNvPr>
          <p:cNvSpPr/>
          <p:nvPr/>
        </p:nvSpPr>
        <p:spPr>
          <a:xfrm>
            <a:off x="8172400" y="4734145"/>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23ED584-5DF0-47C1-9E25-88910BC6C7A3}"/>
              </a:ext>
            </a:extLst>
          </p:cNvPr>
          <p:cNvSpPr/>
          <p:nvPr/>
        </p:nvSpPr>
        <p:spPr>
          <a:xfrm>
            <a:off x="6662752" y="474653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D9C44A-34BF-4D53-854F-A989F9D82BEB}"/>
              </a:ext>
            </a:extLst>
          </p:cNvPr>
          <p:cNvSpPr/>
          <p:nvPr/>
        </p:nvSpPr>
        <p:spPr>
          <a:xfrm>
            <a:off x="6695896" y="5578397"/>
            <a:ext cx="2305167"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タッチセンサ</a:t>
            </a:r>
            <a:endParaRPr kumimoji="1" lang="ja-JP" altLang="en-US" sz="2800" dirty="0">
              <a:solidFill>
                <a:schemeClr val="tx1"/>
              </a:solidFill>
            </a:endParaRPr>
          </a:p>
        </p:txBody>
      </p:sp>
      <p:sp>
        <p:nvSpPr>
          <p:cNvPr id="20" name="楕円 19">
            <a:extLst>
              <a:ext uri="{FF2B5EF4-FFF2-40B4-BE49-F238E27FC236}">
                <a16:creationId xmlns:a16="http://schemas.microsoft.com/office/drawing/2014/main" id="{CEB8D650-55B1-4ED9-AAB3-1B12696B061C}"/>
              </a:ext>
            </a:extLst>
          </p:cNvPr>
          <p:cNvSpPr/>
          <p:nvPr/>
        </p:nvSpPr>
        <p:spPr>
          <a:xfrm>
            <a:off x="7173432" y="2731350"/>
            <a:ext cx="1199043" cy="137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1706496-6459-4ACF-9CF4-7FBD292B7FDE}"/>
              </a:ext>
            </a:extLst>
          </p:cNvPr>
          <p:cNvSpPr/>
          <p:nvPr/>
        </p:nvSpPr>
        <p:spPr>
          <a:xfrm>
            <a:off x="7182290" y="2091999"/>
            <a:ext cx="1199043"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EV3</a:t>
            </a:r>
            <a:endParaRPr kumimoji="1" lang="ja-JP" altLang="en-US" sz="2800" dirty="0">
              <a:solidFill>
                <a:schemeClr val="tx1"/>
              </a:solidFill>
            </a:endParaRPr>
          </a:p>
        </p:txBody>
      </p:sp>
    </p:spTree>
    <p:extLst>
      <p:ext uri="{BB962C8B-B14F-4D97-AF65-F5344CB8AC3E}">
        <p14:creationId xmlns:p14="http://schemas.microsoft.com/office/powerpoint/2010/main" val="463944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A63BCD07-373F-4C6F-A037-CC17A969F29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75ECD5-0A80-4412-B0AB-2904417F151A}" type="slidenum">
              <a:rPr lang="en-US" altLang="ja-JP" sz="1400" smtClean="0"/>
              <a:pPr>
                <a:spcBef>
                  <a:spcPct val="0"/>
                </a:spcBef>
                <a:buFontTx/>
                <a:buNone/>
              </a:pPr>
              <a:t>60</a:t>
            </a:fld>
            <a:endParaRPr lang="en-US" altLang="ja-JP" sz="1400"/>
          </a:p>
        </p:txBody>
      </p:sp>
      <p:sp>
        <p:nvSpPr>
          <p:cNvPr id="113667" name="スライド番号プレースホルダ 3">
            <a:extLst>
              <a:ext uri="{FF2B5EF4-FFF2-40B4-BE49-F238E27FC236}">
                <a16:creationId xmlns:a16="http://schemas.microsoft.com/office/drawing/2014/main" id="{3078F67A-3F4D-4CE1-9A2E-7F50FA837E8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001CCC8-561C-4788-9036-ACDC6AB3863B}" type="slidenum">
              <a:rPr lang="en-US" altLang="ja-JP" sz="1400"/>
              <a:pPr algn="r" eaLnBrk="1" hangingPunct="1">
                <a:spcBef>
                  <a:spcPct val="0"/>
                </a:spcBef>
                <a:buFontTx/>
                <a:buNone/>
              </a:pPr>
              <a:t>60</a:t>
            </a:fld>
            <a:endParaRPr lang="en-US" altLang="ja-JP" sz="1400"/>
          </a:p>
        </p:txBody>
      </p:sp>
      <p:sp>
        <p:nvSpPr>
          <p:cNvPr id="113668" name="Rectangle 2">
            <a:extLst>
              <a:ext uri="{FF2B5EF4-FFF2-40B4-BE49-F238E27FC236}">
                <a16:creationId xmlns:a16="http://schemas.microsoft.com/office/drawing/2014/main" id="{14993EC3-36B6-4D57-AB4E-4C67C25CCF4D}"/>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47D74C81-2465-4417-A1A5-805FFB2EDE55}"/>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A38FC1CC-45B9-425F-B180-181A65A761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61</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61</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62</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62</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install_ev3_simulator_offline.sh</a:t>
            </a:r>
          </a:p>
          <a:p>
            <a:pPr lvl="3" eaLnBrk="1" hangingPunct="1">
              <a:lnSpc>
                <a:spcPct val="80000"/>
              </a:lnSpc>
              <a:defRPr/>
            </a:pPr>
            <a:r>
              <a:rPr lang="en-US" altLang="ja-JP" sz="1400" kern="0" dirty="0">
                <a:solidFill>
                  <a:srgbClr val="5F5F5F"/>
                </a:solidFill>
              </a:rPr>
              <a:t>EV3SimulatorRTC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64</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64</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66</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66</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71</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71</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72</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72</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80</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ev3_xx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305" y="4194085"/>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70892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を接続後に</a:t>
            </a:r>
            <a:r>
              <a:rPr lang="en-US" altLang="ja-JP" sz="2200" kern="0" dirty="0">
                <a:solidFill>
                  <a:srgbClr val="5F5F5F"/>
                </a:solidFill>
              </a:rPr>
              <a:t>RTC</a:t>
            </a:r>
            <a:r>
              <a:rPr lang="ja-JP" altLang="en-US" sz="2200" kern="0">
                <a:solidFill>
                  <a:srgbClr val="5F5F5F"/>
                </a:solidFill>
              </a:rPr>
              <a:t>をアクティブ化して動作確認をする</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87</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0F364A6B-FF72-45A2-BE14-D8CAA68BF9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71D7EAF-7CE7-4B96-B73A-DBC54AC31768}"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587A24B6-0400-4DCA-B9AA-7241348BB06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B58D7C1-F5DC-46D2-A508-480D13556EA7}"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457CFEE0-A0F9-44D1-8FAC-3D1F8B0687E7}"/>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5801616C-0E6C-41E4-B7A3-35520CBFBB61}"/>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13A81E01-9DFF-48CA-8E82-43D059A408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33286</TotalTime>
  <Words>10688</Words>
  <Application>Microsoft Office PowerPoint</Application>
  <PresentationFormat>画面に合わせる (4:3)</PresentationFormat>
  <Paragraphs>1781</Paragraphs>
  <Slides>126</Slides>
  <Notes>120</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126</vt:i4>
      </vt:variant>
    </vt:vector>
  </HeadingPairs>
  <TitlesOfParts>
    <vt:vector size="130" baseType="lpstr">
      <vt:lpstr>ＭＳ Ｐゴシック</vt:lpstr>
      <vt:lpstr>Arial</vt:lpstr>
      <vt:lpstr>aist-1e</vt:lpstr>
      <vt:lpstr>Corel DESIGNER</vt:lpstr>
      <vt:lpstr>第2部 RTコンポーネント作成入門 </vt:lpstr>
      <vt:lpstr>資料(USBメモリで配布)</vt:lpstr>
      <vt:lpstr>インストールの確認(Windows)</vt:lpstr>
      <vt:lpstr>インストールの確認(Ubuntu)</vt:lpstr>
      <vt:lpstr>実習内容</vt:lpstr>
      <vt:lpstr>Educator Vehicle概要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EV3との接続</vt:lpstr>
      <vt:lpstr>EV3との接続</vt:lpstr>
      <vt:lpstr>ネームサーバーとの接続</vt:lpstr>
      <vt:lpstr>起動済みのRTC、ネームサーバー再起動</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1078</cp:revision>
  <cp:lastPrinted>2017-06-21T01:22:23Z</cp:lastPrinted>
  <dcterms:created xsi:type="dcterms:W3CDTF">2005-10-20T13:06:43Z</dcterms:created>
  <dcterms:modified xsi:type="dcterms:W3CDTF">2019-06-13T08:29:16Z</dcterms:modified>
</cp:coreProperties>
</file>